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58" r:id="rId4"/>
    <p:sldId id="257" r:id="rId5"/>
    <p:sldId id="259" r:id="rId6"/>
    <p:sldId id="269" r:id="rId7"/>
    <p:sldId id="267" r:id="rId8"/>
    <p:sldId id="262" r:id="rId9"/>
    <p:sldId id="263" r:id="rId10"/>
    <p:sldId id="260" r:id="rId11"/>
    <p:sldId id="265" r:id="rId12"/>
    <p:sldId id="270" r:id="rId13"/>
    <p:sldId id="26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D5041-FB46-418C-88E6-1BF1EADE018A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52ADD9-B930-4243-B346-8C58CA86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0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2ADD9-B930-4243-B346-8C58CA8660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6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DD0A788-56A5-4879-B255-0022824F457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797621-A6EF-4A32-BE7E-C8E87B06C1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fisher@neshaminy.k12.pa.u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Back to School Night</a:t>
            </a:r>
            <a:br>
              <a:rPr lang="en-US" dirty="0" smtClean="0"/>
            </a:br>
            <a:r>
              <a:rPr lang="en-US" dirty="0" smtClean="0"/>
              <a:t>2014-2015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fill-out the questionnaire on your child’s desk.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93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Absences</a:t>
            </a:r>
            <a:r>
              <a:rPr lang="en-US" dirty="0" smtClean="0"/>
              <a:t>:  Send in a note when your child returns to school</a:t>
            </a:r>
            <a:r>
              <a:rPr lang="en-US" dirty="0" smtClean="0"/>
              <a:t>. The office marks your child unlawful if a note is not sent to school.</a:t>
            </a:r>
            <a:endParaRPr lang="en-US" dirty="0" smtClean="0"/>
          </a:p>
          <a:p>
            <a:r>
              <a:rPr lang="en-US" b="1" dirty="0" smtClean="0"/>
              <a:t>Questions/Concerns</a:t>
            </a:r>
            <a:r>
              <a:rPr lang="en-US" dirty="0" smtClean="0"/>
              <a:t>:  Jot me a note or an email, </a:t>
            </a:r>
            <a:r>
              <a:rPr lang="en-US" dirty="0" smtClean="0">
                <a:hlinkClick r:id="rId2"/>
              </a:rPr>
              <a:t>rfisher@neshaminy.k12.pa.us</a:t>
            </a:r>
            <a:endParaRPr lang="en-US" dirty="0" smtClean="0"/>
          </a:p>
          <a:p>
            <a:r>
              <a:rPr lang="en-US" b="1" dirty="0" smtClean="0"/>
              <a:t>Snack break</a:t>
            </a:r>
            <a:r>
              <a:rPr lang="en-US" dirty="0" smtClean="0"/>
              <a:t>:  Everyday after Special…a healthy snack.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 Smock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6517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coming! </a:t>
            </a:r>
            <a:br>
              <a:rPr lang="en-US" dirty="0" smtClean="0"/>
            </a:br>
            <a:r>
              <a:rPr lang="en-US" dirty="0" smtClean="0"/>
              <a:t>I am looking forward to a challenging, productive, and fun year.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Your attendance “Mint” a lot to me!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32696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Math In Focus</a:t>
            </a:r>
            <a:r>
              <a:rPr lang="en-US" dirty="0" smtClean="0"/>
              <a:t>:  Nightly homework</a:t>
            </a:r>
          </a:p>
          <a:p>
            <a:r>
              <a:rPr lang="en-US" b="1" u="sng" dirty="0" smtClean="0"/>
              <a:t>Math fluency</a:t>
            </a:r>
            <a:r>
              <a:rPr lang="en-US" dirty="0" smtClean="0"/>
              <a:t>:  See handouts for rates.</a:t>
            </a:r>
          </a:p>
          <a:p>
            <a:r>
              <a:rPr lang="en-US" b="1" u="sng" dirty="0" smtClean="0"/>
              <a:t>Math in Focus</a:t>
            </a:r>
            <a:r>
              <a:rPr lang="en-US" u="sng" dirty="0" smtClean="0"/>
              <a:t>:</a:t>
            </a:r>
            <a:r>
              <a:rPr lang="en-US" dirty="0" smtClean="0"/>
              <a:t> I’m asking for 30 minutes a week. If you do not have a computer with internet access, the children can work on DreamBox during lunch recess.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u="sng" dirty="0" smtClean="0"/>
              <a:t>Challenge 24</a:t>
            </a:r>
            <a:r>
              <a:rPr lang="en-US" dirty="0" smtClean="0"/>
              <a:t>: Math game/competition in May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Mathematics Curriculum</a:t>
            </a:r>
            <a:br>
              <a:rPr lang="en-US" dirty="0" smtClean="0"/>
            </a:br>
            <a:r>
              <a:rPr lang="en-US" dirty="0" smtClean="0"/>
              <a:t>How will it look as homework?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69" y="2249488"/>
            <a:ext cx="3243262" cy="43243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3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74345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3124200" cy="549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785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382620" cy="1524817"/>
          </a:xfrm>
        </p:spPr>
        <p:txBody>
          <a:bodyPr>
            <a:normAutofit/>
          </a:bodyPr>
          <a:lstStyle/>
          <a:p>
            <a:r>
              <a:rPr lang="en-US" dirty="0" smtClean="0"/>
              <a:t>Language Arts Curriculum</a:t>
            </a:r>
            <a:br>
              <a:rPr lang="en-US" dirty="0" smtClean="0"/>
            </a:br>
            <a:r>
              <a:rPr lang="en-US" dirty="0" smtClean="0"/>
              <a:t>How will it look as homework?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Spelling/Words Their Way</a:t>
            </a:r>
            <a:r>
              <a:rPr lang="en-US" dirty="0"/>
              <a:t>:  List on Monday and test on Friday.</a:t>
            </a:r>
          </a:p>
          <a:p>
            <a:r>
              <a:rPr lang="en-US" b="1" dirty="0" smtClean="0"/>
              <a:t>Vocabulary</a:t>
            </a:r>
            <a:r>
              <a:rPr lang="en-US" dirty="0" smtClean="0"/>
              <a:t>: Matches Common Core</a:t>
            </a:r>
          </a:p>
          <a:p>
            <a:r>
              <a:rPr lang="en-US" b="1" dirty="0" smtClean="0"/>
              <a:t>Comprehensio</a:t>
            </a:r>
            <a:r>
              <a:rPr lang="en-US" dirty="0" smtClean="0"/>
              <a:t>n:  DRA (fluency and comp.)</a:t>
            </a:r>
          </a:p>
          <a:p>
            <a:r>
              <a:rPr lang="en-US" b="1" dirty="0" smtClean="0"/>
              <a:t>Writing/Grammar</a:t>
            </a:r>
            <a:r>
              <a:rPr lang="en-US" dirty="0" smtClean="0"/>
              <a:t>:  New Writing Program – </a:t>
            </a:r>
            <a:r>
              <a:rPr lang="en-US" dirty="0" err="1" smtClean="0"/>
              <a:t>Schoolwide</a:t>
            </a:r>
            <a:endParaRPr lang="en-US" dirty="0" smtClean="0"/>
          </a:p>
          <a:p>
            <a:r>
              <a:rPr lang="en-US" b="1" dirty="0" smtClean="0"/>
              <a:t>Reading Incentive</a:t>
            </a:r>
            <a:r>
              <a:rPr lang="en-US" dirty="0" smtClean="0"/>
              <a:t>:  Monthly (Two books per month.  One I choose, the other free choice)  A task / job after each book.  They should be reading on their independent level.</a:t>
            </a:r>
            <a:endParaRPr lang="en-US" dirty="0"/>
          </a:p>
        </p:txBody>
      </p:sp>
      <p:pic>
        <p:nvPicPr>
          <p:cNvPr id="2050" name="Picture 2" descr="C:\Users\rfisher\AppData\Local\Microsoft\Windows\Temporary Internet Files\Content.IE5\K97F094K\MC9003843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56" y="304800"/>
            <a:ext cx="1660939" cy="17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19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1:  No Special </a:t>
            </a:r>
          </a:p>
          <a:p>
            <a:r>
              <a:rPr lang="en-US" dirty="0" smtClean="0"/>
              <a:t>Day 2:  Music</a:t>
            </a:r>
          </a:p>
          <a:p>
            <a:r>
              <a:rPr lang="en-US" dirty="0" smtClean="0"/>
              <a:t>Day 3:  Gym &amp; Computers</a:t>
            </a:r>
          </a:p>
          <a:p>
            <a:r>
              <a:rPr lang="en-US" dirty="0" smtClean="0"/>
              <a:t>Day 4:  Library</a:t>
            </a:r>
          </a:p>
          <a:p>
            <a:r>
              <a:rPr lang="en-US" dirty="0" smtClean="0"/>
              <a:t>Day 5:  Art</a:t>
            </a:r>
          </a:p>
          <a:p>
            <a:endParaRPr lang="en-US" dirty="0"/>
          </a:p>
          <a:p>
            <a:r>
              <a:rPr lang="en-US" dirty="0" smtClean="0"/>
              <a:t>Chorus on Day 2</a:t>
            </a:r>
            <a:endParaRPr lang="en-US" dirty="0"/>
          </a:p>
        </p:txBody>
      </p:sp>
      <p:pic>
        <p:nvPicPr>
          <p:cNvPr id="1026" name="Picture 2" descr="C:\Users\rfisher\AppData\Local\Microsoft\Windows\Temporary Internet Files\Content.IE5\2TPR1US0\MC9004108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08335"/>
            <a:ext cx="4594634" cy="31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71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Too Good for Violence </a:t>
            </a:r>
            <a:r>
              <a:rPr lang="en-US" dirty="0" smtClean="0"/>
              <a:t>– Sept. &amp; Oct</a:t>
            </a:r>
            <a:r>
              <a:rPr lang="en-US" dirty="0" smtClean="0"/>
              <a:t>. introducing mediation</a:t>
            </a:r>
          </a:p>
          <a:p>
            <a:r>
              <a:rPr lang="en-US" b="1" dirty="0" smtClean="0"/>
              <a:t>Check yourself quiz</a:t>
            </a:r>
            <a:endParaRPr lang="en-US" b="1" dirty="0" smtClean="0"/>
          </a:p>
          <a:p>
            <a:r>
              <a:rPr lang="en-US" b="1" dirty="0" smtClean="0"/>
              <a:t>Sun, Moon, and Planets</a:t>
            </a:r>
            <a:endParaRPr lang="en-US" b="1" dirty="0" smtClean="0"/>
          </a:p>
          <a:p>
            <a:r>
              <a:rPr lang="en-US" b="1" dirty="0" smtClean="0"/>
              <a:t>Magnetism and Electricity- </a:t>
            </a:r>
          </a:p>
          <a:p>
            <a:r>
              <a:rPr lang="en-US" b="1" dirty="0" smtClean="0"/>
              <a:t>Water Kit</a:t>
            </a:r>
          </a:p>
          <a:p>
            <a:r>
              <a:rPr lang="en-US" b="1" dirty="0" smtClean="0"/>
              <a:t>Too Good For Drugs</a:t>
            </a:r>
          </a:p>
          <a:p>
            <a:r>
              <a:rPr lang="en-US" b="1" dirty="0" smtClean="0"/>
              <a:t>Science Fair usually in March</a:t>
            </a:r>
          </a:p>
          <a:p>
            <a:r>
              <a:rPr lang="en-US" b="1" dirty="0" smtClean="0"/>
              <a:t>PSSA Prep questions</a:t>
            </a:r>
          </a:p>
          <a:p>
            <a:r>
              <a:rPr lang="en-US" b="1" dirty="0" smtClean="0"/>
              <a:t>Science PSSA- April 27</a:t>
            </a:r>
            <a:br>
              <a:rPr lang="en-US" b="1" dirty="0" smtClean="0"/>
            </a:b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C:\Users\rfisher\AppData\Local\Microsoft\Windows\Temporary Internet Files\Content.IE5\2TPR1US0\MC9003519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403225"/>
            <a:ext cx="8604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89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Math In Focus</a:t>
            </a:r>
            <a:r>
              <a:rPr lang="en-US" dirty="0" smtClean="0"/>
              <a:t>:  Nightly homework</a:t>
            </a:r>
          </a:p>
          <a:p>
            <a:r>
              <a:rPr lang="en-US" b="1" u="sng" dirty="0" smtClean="0"/>
              <a:t>Math fluency</a:t>
            </a:r>
            <a:r>
              <a:rPr lang="en-US" dirty="0" smtClean="0"/>
              <a:t>:  See handouts for rates.</a:t>
            </a:r>
          </a:p>
          <a:p>
            <a:r>
              <a:rPr lang="en-US" b="1" u="sng" dirty="0" smtClean="0"/>
              <a:t>Math in Focus</a:t>
            </a:r>
            <a:r>
              <a:rPr lang="en-US" u="sng" dirty="0" smtClean="0"/>
              <a:t>:</a:t>
            </a:r>
            <a:r>
              <a:rPr lang="en-US" dirty="0" smtClean="0"/>
              <a:t> I’m asking for 30 minutes a week. If you do not have a computer with internet access, the children can work on DreamBox during lunch recess.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u="sng" dirty="0" smtClean="0"/>
              <a:t>Challenge 24</a:t>
            </a:r>
            <a:r>
              <a:rPr lang="en-US" dirty="0" smtClean="0"/>
              <a:t>: Math game/competition in May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Mathematics Curriculum</a:t>
            </a:r>
            <a:br>
              <a:rPr lang="en-US" dirty="0" smtClean="0"/>
            </a:br>
            <a:r>
              <a:rPr lang="en-US" dirty="0" smtClean="0"/>
              <a:t>How will it look as homework?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43400"/>
            <a:ext cx="7772400" cy="1470025"/>
          </a:xfrm>
        </p:spPr>
        <p:txBody>
          <a:bodyPr/>
          <a:lstStyle/>
          <a:p>
            <a:r>
              <a:rPr lang="en-US" dirty="0" smtClean="0"/>
              <a:t>Social Studies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630" y="2209800"/>
            <a:ext cx="8153400" cy="2895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400" dirty="0" smtClean="0">
                <a:latin typeface="+mj-lt"/>
              </a:rPr>
              <a:t>Social Studies Alive:  Focuses on the geography of the five regions of the U.S.A.</a:t>
            </a:r>
          </a:p>
          <a:p>
            <a:pPr algn="l"/>
            <a:endParaRPr lang="en-US" sz="4400" dirty="0" smtClean="0">
              <a:latin typeface="+mj-lt"/>
            </a:endParaRPr>
          </a:p>
          <a:p>
            <a:pPr algn="l"/>
            <a:r>
              <a:rPr lang="en-US" sz="4400" dirty="0" smtClean="0">
                <a:latin typeface="+mj-lt"/>
              </a:rPr>
              <a:t>Pennsylvania:  Focuses on early settlement and history of PA as well as the State’s geography.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1026" name="Picture 2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"/>
            <a:ext cx="130175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5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Homework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Monday: Spelling Worksheet (2 sided)</a:t>
            </a:r>
          </a:p>
          <a:p>
            <a:endParaRPr lang="en-US" dirty="0" smtClean="0"/>
          </a:p>
          <a:p>
            <a:r>
              <a:rPr lang="en-US" dirty="0" smtClean="0"/>
              <a:t>Tuesday: Reading Comprehension (2 sided)</a:t>
            </a:r>
          </a:p>
          <a:p>
            <a:endParaRPr lang="en-US" dirty="0" smtClean="0"/>
          </a:p>
          <a:p>
            <a:r>
              <a:rPr lang="en-US" dirty="0" smtClean="0"/>
              <a:t>Wednesday: Vocabulary (2 sided)</a:t>
            </a:r>
          </a:p>
          <a:p>
            <a:endParaRPr lang="en-US" dirty="0" smtClean="0"/>
          </a:p>
          <a:p>
            <a:r>
              <a:rPr lang="en-US" dirty="0" smtClean="0"/>
              <a:t>Thursday: Spelling worksheet (2 sided)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Study for spelling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582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Homework cont.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Mathematics: Homework given every night.</a:t>
            </a:r>
          </a:p>
          <a:p>
            <a:r>
              <a:rPr lang="en-US" dirty="0" smtClean="0"/>
              <a:t>Daily</a:t>
            </a:r>
          </a:p>
          <a:p>
            <a:pPr lvl="1"/>
            <a:r>
              <a:rPr lang="en-US" dirty="0" smtClean="0"/>
              <a:t>Independent reading (2 books monthly)</a:t>
            </a:r>
          </a:p>
          <a:p>
            <a:pPr lvl="1"/>
            <a:r>
              <a:rPr lang="en-US" dirty="0" smtClean="0"/>
              <a:t>Math in Focus (approximately 30 minutes a week)</a:t>
            </a:r>
          </a:p>
          <a:p>
            <a:pPr lvl="1"/>
            <a:r>
              <a:rPr lang="en-US" dirty="0" smtClean="0"/>
              <a:t>Math Fact </a:t>
            </a:r>
            <a:r>
              <a:rPr lang="en-US" smtClean="0"/>
              <a:t>Fluency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45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1516</TotalTime>
  <Words>444</Words>
  <Application>Microsoft Office PowerPoint</Application>
  <PresentationFormat>On-screen Show (4:3)</PresentationFormat>
  <Paragraphs>68</Paragraphs>
  <Slides>13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Welcome Back to School Night 2014-2015</vt:lpstr>
      <vt:lpstr>PowerPoint Presentation</vt:lpstr>
      <vt:lpstr>Language Arts Curriculum How will it look as homework?</vt:lpstr>
      <vt:lpstr>Specials</vt:lpstr>
      <vt:lpstr>Science</vt:lpstr>
      <vt:lpstr>Mathematics Curriculum How will it look as homework?</vt:lpstr>
      <vt:lpstr>Social Studies Curriculum</vt:lpstr>
      <vt:lpstr>Summary of Homework </vt:lpstr>
      <vt:lpstr>Summary of Homework cont. </vt:lpstr>
      <vt:lpstr>Housekeeping</vt:lpstr>
      <vt:lpstr>Thank you for coming!  I am looking forward to a challenging, productive, and fun year. </vt:lpstr>
      <vt:lpstr>Mathematics Curriculum How will it look as homework?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 2012-2013</dc:title>
  <dc:creator>mock</dc:creator>
  <cp:lastModifiedBy>Fisher, Renee</cp:lastModifiedBy>
  <cp:revision>30</cp:revision>
  <cp:lastPrinted>2014-09-17T21:24:39Z</cp:lastPrinted>
  <dcterms:created xsi:type="dcterms:W3CDTF">2012-09-19T14:03:40Z</dcterms:created>
  <dcterms:modified xsi:type="dcterms:W3CDTF">2014-09-18T13:57:30Z</dcterms:modified>
</cp:coreProperties>
</file>